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19-01-16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ojGPF6NBY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46752"/>
            <a:ext cx="7772400" cy="1414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De kunst van het kijken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Begrippen beeldende kunst</a:t>
            </a:r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ojGPF6NBYTE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67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Subjectief naar kunst kijken</a:t>
            </a:r>
            <a:endParaRPr lang="nl-NL" dirty="0"/>
          </a:p>
        </p:txBody>
      </p:sp>
      <p:pic>
        <p:nvPicPr>
          <p:cNvPr id="4" name="Tijdelijke aanduiding voor inhoud 3" descr="http://www.arendlandman.nl/wp-content/uploads/2012/01/cartoon-kuns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91" r="-178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9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Objectief naar kunst 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Kunstanalyse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Voorstelling</a:t>
            </a:r>
          </a:p>
          <a:p>
            <a:r>
              <a:rPr lang="nl-NL" dirty="0" smtClean="0"/>
              <a:t>Beeldende middelen</a:t>
            </a:r>
          </a:p>
          <a:p>
            <a:r>
              <a:rPr lang="nl-NL" dirty="0" smtClean="0"/>
              <a:t>Materiaal en techniek</a:t>
            </a:r>
            <a:endParaRPr lang="nl-NL" dirty="0"/>
          </a:p>
        </p:txBody>
      </p:sp>
      <p:pic>
        <p:nvPicPr>
          <p:cNvPr id="4" name="Afbeelding 3" descr="http://expertisecentrum-kunsttheorie.nl/cms_data/kunstanaly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6" y="1600200"/>
            <a:ext cx="3967089" cy="297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inspiratiebronnen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Kijken en vergelijken van kunstwerken </a:t>
            </a:r>
          </a:p>
          <a:p>
            <a:r>
              <a:rPr lang="nl-NL" dirty="0" smtClean="0"/>
              <a:t>Inspiratie uit andere kunst halen</a:t>
            </a:r>
          </a:p>
          <a:p>
            <a:endParaRPr lang="nl-NL" dirty="0"/>
          </a:p>
          <a:p>
            <a:r>
              <a:rPr lang="nl-NL" dirty="0" smtClean="0"/>
              <a:t>Voorbeeld: Dali en </a:t>
            </a:r>
            <a:r>
              <a:rPr lang="nl-NL" dirty="0" smtClean="0"/>
              <a:t>Vermeer</a:t>
            </a:r>
          </a:p>
          <a:p>
            <a:endParaRPr lang="nl-NL" dirty="0"/>
          </a:p>
        </p:txBody>
      </p:sp>
      <p:pic>
        <p:nvPicPr>
          <p:cNvPr id="4" name="Afbeelding 3" descr="http://www.dali-salvador.nl/sdali11%5B1%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1266"/>
            <a:ext cx="2254340" cy="252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ssentialvermeer.com/directoryimages/art_of_painting_vien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2" y="4061266"/>
            <a:ext cx="2715895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97" y="4112072"/>
            <a:ext cx="2422249" cy="24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2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Onderzoeken van de betekenis van een kunstwerk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Er is meer aan de hand …</a:t>
            </a:r>
          </a:p>
          <a:p>
            <a:r>
              <a:rPr lang="nl-NL" dirty="0" smtClean="0"/>
              <a:t>Wat is dat….</a:t>
            </a:r>
          </a:p>
          <a:p>
            <a:r>
              <a:rPr lang="nl-NL" dirty="0" smtClean="0"/>
              <a:t>Zoeken naar de betekenis aan de hand van bronnen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Aankomst Willem III</a:t>
            </a:r>
          </a:p>
          <a:p>
            <a:r>
              <a:rPr lang="nl-NL" dirty="0" smtClean="0"/>
              <a:t>In de oranjepolder, </a:t>
            </a:r>
          </a:p>
          <a:p>
            <a:r>
              <a:rPr lang="nl-NL" dirty="0" smtClean="0"/>
              <a:t>1692</a:t>
            </a:r>
            <a:endParaRPr lang="nl-NL" dirty="0"/>
          </a:p>
        </p:txBody>
      </p:sp>
      <p:pic>
        <p:nvPicPr>
          <p:cNvPr id="4" name="Afbeelding 3" descr="e aankomst van prins Willem III in de Oranjepolder op 31 januari 16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94" y="3456126"/>
            <a:ext cx="4136906" cy="324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Schilderkunst en genre</a:t>
            </a:r>
            <a:endParaRPr lang="nl-NL" dirty="0"/>
          </a:p>
        </p:txBody>
      </p:sp>
      <p:pic>
        <p:nvPicPr>
          <p:cNvPr id="4" name="Tijdelijke aanduiding voor inhoud 3" descr="https://www.cleeft.nl/wp-content/uploads/2011/09/jan-davidsz-de-heem_stilleven-met-boeken-en-viool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38" r="-177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0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Schilderkunst en inspiratie</a:t>
            </a:r>
            <a:endParaRPr lang="nl-NL" dirty="0"/>
          </a:p>
        </p:txBody>
      </p:sp>
      <p:pic>
        <p:nvPicPr>
          <p:cNvPr id="4" name="Tijdelijke aanduiding voor inhoud 3" descr="http://alexkittle.com/wp-content/uploads/2014/01/the-paranoiac-critical-study-of-vermeer-s-lacemaker-19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40" r="-53240"/>
          <a:stretch>
            <a:fillRect/>
          </a:stretch>
        </p:blipFill>
        <p:spPr bwMode="auto">
          <a:xfrm>
            <a:off x="2129246" y="1777026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linesandcolors.com/images/2012-01/vermeer_dali_4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83" y="1594463"/>
            <a:ext cx="2223770" cy="526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Stromingen in de kunst</a:t>
            </a:r>
            <a:endParaRPr lang="nl-NL" dirty="0"/>
          </a:p>
        </p:txBody>
      </p:sp>
      <p:pic>
        <p:nvPicPr>
          <p:cNvPr id="4" name="Tijdelijke aanduiding voor inhoud 3" descr="http://www.artsalonholland.nl.4.cdn.iwink.nl/uploads/illustraties-groot/4ff75a29-57c9-47f5-a9a2-0f703eb60daf/276272078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5" r="-17925"/>
          <a:stretch>
            <a:fillRect/>
          </a:stretch>
        </p:blipFill>
        <p:spPr bwMode="auto">
          <a:xfrm>
            <a:off x="-732524" y="2122611"/>
            <a:ext cx="5909435" cy="30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ahoppypipper.files.wordpress.com/2009/12/gpc_work_large_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02" y="2122612"/>
            <a:ext cx="4383698" cy="30528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457200" y="5493784"/>
            <a:ext cx="166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Impressionisme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176910" y="5493784"/>
            <a:ext cx="25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Expressionisme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0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Kunstwerk en betekenis</a:t>
            </a:r>
            <a:endParaRPr lang="nl-NL" dirty="0"/>
          </a:p>
        </p:txBody>
      </p:sp>
      <p:pic>
        <p:nvPicPr>
          <p:cNvPr id="4" name="Tijdelijke aanduiding voor inhoud 3" descr="http://www.eikonikon.nl/bulletin/1998/images/ivir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18" r="-65118"/>
          <a:stretch>
            <a:fillRect/>
          </a:stretch>
        </p:blipFill>
        <p:spPr bwMode="auto">
          <a:xfrm>
            <a:off x="-2131256" y="1744876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i.ytimg.com/vi/3b_RhW9K4qc/hq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74" y="1889551"/>
            <a:ext cx="4871043" cy="362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00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165</TotalTime>
  <Words>101</Words>
  <Application>Microsoft Macintosh PowerPoint</Application>
  <PresentationFormat>Diavoorstelling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 Theme</vt:lpstr>
      <vt:lpstr>De kunst van het kijken</vt:lpstr>
      <vt:lpstr>Subjectief naar kunst kijken</vt:lpstr>
      <vt:lpstr>Objectief naar kunst kijken</vt:lpstr>
      <vt:lpstr>inspiratiebronnen</vt:lpstr>
      <vt:lpstr>Onderzoeken van de betekenis van een kunstwerk</vt:lpstr>
      <vt:lpstr>Schilderkunst en genre</vt:lpstr>
      <vt:lpstr>Schilderkunst en inspiratie</vt:lpstr>
      <vt:lpstr>Stromingen in de kunst</vt:lpstr>
      <vt:lpstr>Kunstwerk en betekenis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Gebruiker</cp:lastModifiedBy>
  <cp:revision>43</cp:revision>
  <dcterms:created xsi:type="dcterms:W3CDTF">2010-04-12T23:12:02Z</dcterms:created>
  <dcterms:modified xsi:type="dcterms:W3CDTF">2016-01-19T07:53:46Z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